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19" y="1216533"/>
            <a:ext cx="5636029" cy="3836762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065818" y="1034935"/>
            <a:ext cx="4821382" cy="17789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Информирование о фактах распространения радикальных идей в образовательных организациях  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7065818" y="3212869"/>
            <a:ext cx="4821382" cy="26766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Методические рекомендации кураторам академических групп ПОАНО "НИК" </a:t>
            </a:r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
</a:t>
            </a:r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
</a:t>
            </a:r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
</a:t>
            </a:r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
</a:t>
            </a:r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
</a:t>
            </a:r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54727" y="203662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Практические рекомендации педагогам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450571"/>
            <a:ext cx="4156364" cy="26766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Педагоги должны регулярно проводить информационные встречи с учениками для обсуждения актуальных событий и предотвращения распространения радикальных идей. Важно обучать школьников критическому мышлению и навыкам анализа информации, чтобы они могли самостоятельно распознавать манипулятивные техники и противостоять им.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6858000" y="1450571"/>
            <a:ext cx="4156364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Необходимо активно взаимодействовать с родителями, информируя их о возможных угрозах и привлекая к профилактическим мероприятиям в образовательном процессе.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6909" y="203662"/>
            <a:ext cx="9975273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Законодательная база и ответственность за распространение радикальных идей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246909" y="1450571"/>
            <a:ext cx="9144000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В Российской Федерации действует ряд законов, направленных на противодействие экстремизму и терроризму, включая Федеральный закон «О противодействии экстремистской деятельности».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246909" y="3944389"/>
            <a:ext cx="4156364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Образовательные организации обязаны соблюдать законодательство и принимать меры по выявлению и предотвращению распространения радикальных идей среди обучающихся.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7065818" y="3944389"/>
            <a:ext cx="4156364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Нарушение законодательства в этой сфере влечёт за собой юридическую ответственность как для физических, так и для юридических лиц.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6909" y="1866207"/>
            <a:ext cx="9975273" cy="7813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000000"/>
                </a:solidFill>
              </a:rPr>
              <a:t>Спасибо за внимание!</a:t>
            </a:r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1246909" y="3113116"/>
            <a:ext cx="9975273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Спасибо за внимание. В этой презентации мы рассмотрели основные аспекты противодействия распространению радикальных идей среди молодёжи, включая признаки радикализации, источники идеологии и методы профилактики. Мы подчеркнули важность роли педагогов, работы с родителями и общественностью, а также ознакомились с законодательной базой и практическими рекомендациями для образовательных организаций.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960" y="520190"/>
            <a:ext cx="5636029" cy="5636029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065818" y="1034935"/>
            <a:ext cx="4821382" cy="137991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Информирование о фактах распространения радикальных идей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7065818" y="2414847"/>
            <a:ext cx="4821382" cy="26766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В презентации будут рассмотрены актуальные вопросы распространения радикальных идей, включая факты их распространения среди различных групп населения. Особое внимание будет уделено признакам радикализации обучающихся и источникам распространения радикальной идеологии. Также будут представлены причины возникновения радикализма среди молодёжи и методы выявления потенциально опасных ситуаций.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1218" y="1080655"/>
            <a:ext cx="3308465" cy="330846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31273" y="-45720"/>
            <a:ext cx="6650182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Признаки проявления радикализации обучающихся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935182"/>
            <a:ext cx="3574473" cy="26766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Признаки проявления радикализации обучающихся могут включать изменение круга общения, появление интереса к экстремальным идеологиям, а также резкие перемены в поведении и выражении взглядов, которые могут проявляться в виде агрессивного или фанатичного отношения к определённым идеям или группам людей.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562109" y="868680"/>
            <a:ext cx="3574473" cy="167917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Важно обращать внимание на эмоциональные и поведенческие изменения, такие как потеря интереса к учёбе или социальной жизни, что может свидетельствовать о потенциальной радикализации.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31273" y="4609407"/>
            <a:ext cx="10806545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Своевременное выявление этих признаков позволяет принять меры для предотвращения негативных последствий.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54727" y="203662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Источники распространения радикальной идеологии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450571"/>
            <a:ext cx="6650182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Радикальная идеология может распространяться через интернет-платформы, где пользователи имеют возможность создавать контент и взаимодействовать в онлайн-сообществах.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454727" y="2697480"/>
            <a:ext cx="6650182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Социальные сети и форумы становятся местами, где идеи радикального содержания получают широкое распространение и поддержку.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454727" y="3528753"/>
            <a:ext cx="6650182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Также важно учитывать влияние неформальных групп и лидеров мнений, которые могут продвигать радикальные идеологии в образовательных организациях.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284" y="329932"/>
            <a:ext cx="3308465" cy="605166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6046520" y="804406"/>
            <a:ext cx="5818909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Причины возникновения радикализма среди молодежи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6100087" y="1823355"/>
            <a:ext cx="5818909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Молодёжь может увлекаться радикальными идеями из-за отсутствия чётких жизненных ориентиров и чувства социальной несправедливости, что приводит к поиску простых решений сложных проблем.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6121517" y="3025243"/>
            <a:ext cx="5818909" cy="1928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Также важную роль играют информационные манипуляции и влияние деструктивных групп в интернете, которые используют уязвимость молодых людей и предлагают им радикальные идеологии под видом решения социальных проблем. Недостаточное внимание к развитию критического мышления у молодёжи в образовательных учреждениях также способствует распространению радикальных идей.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6909" y="203662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Методы выявления потенциально опасных ситуаций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246909" y="1450571"/>
            <a:ext cx="9144000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Для выявления потенциально опасных ситуаций используются методы мониторинга социальных сетей и онлайн-платформ на предмет распространения радикальных идей.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246909" y="3944389"/>
            <a:ext cx="4156364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Также применяются опросы и анкетирование учащихся и сотрудников образовательных организаций для выявления их осведомлённости о радикальных идеях и отношения к ним.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7065818" y="3944389"/>
            <a:ext cx="4156364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Важную роль играет анализ поведения и общения участников образовательного процесса, позволяющий своевременно обнаружить тревожные сигналы.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2891" y="415636"/>
            <a:ext cx="3308465" cy="5808634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31273" y="868680"/>
            <a:ext cx="5818909" cy="137991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Организация профилактической работы в образовательной организации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2248593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Профилактическая работа в образовательной организации включает регулярные мероприятия по выявлению радикальных идей среди учащихся и сотрудников.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3179618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Для этого используются различные методы, такие как опросы, беседы и тренинги по формированию толерантности и критического мышления.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31273" y="4110644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Важно создать в образовательной организации атмосферу взаимопонимания и уважения, чтобы предотвратить распространение радикальных идей.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6909" y="203662"/>
            <a:ext cx="9975273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Роль педагогов в противодействии распространению радикальных идей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246909" y="1450571"/>
            <a:ext cx="9144000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Педагоги играют ключевую роль в выявлении признаков радикализации среди учащихся, используя доверительные отношения и профессиональные компетенции для своевременного распознавания тревожных сигналов.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246909" y="3944389"/>
            <a:ext cx="4156364" cy="167917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Они не только информируют о случаях распространения радикальных идей, но и применяют комплексные стратегии профилактики, включая образовательные программы и индивидуальные подходы к каждому ученику.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7065818" y="3944389"/>
            <a:ext cx="4156364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Благодаря этому педагоги способствуют формированию у учащихся критического мышления и толерантности, что снижает риски вовлечения в радикальные движения.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32" y="416572"/>
            <a:ext cx="4680065" cy="605166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818909" y="868680"/>
            <a:ext cx="5818909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Работа с родителями и общественностью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5818909" y="1866207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Взаимодействие с родителями и общественностью играет ключевую роль в профилактике распространения радикальных идей в образовательных организациях.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5818909" y="3528753"/>
            <a:ext cx="5818909" cy="167917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Необходимо организовывать регулярные встречи и информационные мероприятия, на которых будут разъясняться признаки радикализации и способы противодействия ей. Это поможет создать единую воспитательную среду и повысить уровень осведомлённости всех участников образовательного процесса.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2026-01-29T12:51:19Z</dcterms:created>
  <dcterms:modified xsi:type="dcterms:W3CDTF">2026-01-29T12:51:19Z</dcterms:modified>
</cp:coreProperties>
</file>